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58E16-7C51-4F54-AE8C-6BD07D040E8A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2C54-CEC7-49F3-82DF-B9D5B9EC3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19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F296-177E-160E-FBD2-BFFC5DC15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C3B6D-1E53-02C2-1A29-80E8AC7C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A57A-4804-5F65-D503-07A7D9D4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7DCA-6EDB-E6EE-1414-92190859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97D22-3FE0-AD8E-8927-006D87F4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3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0C24-4F00-EC6A-9CEF-B1F32AC3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D31F4-A9A8-7D8C-AFCE-F5400AF29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2449-496B-BC10-A2CA-839B300A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36F09-7FFF-8DEE-71AA-81D00BE2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96E4-507D-2260-C2F5-2E308DAD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38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FB84F-DD05-E9AA-225E-EE059B966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D7F8D-55B8-54F1-3700-51F8603C2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F63C-A519-56C6-F132-A4A3EE64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FBB4-1079-83F8-CAC3-178C542A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C6C44-45D3-7EAB-7399-549EFE69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4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C6F5-5779-B658-26EF-252C683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E111-DBD9-96B1-C529-588DE5B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F253-5C16-6462-DB2D-FDF9944B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C216-634F-0DFA-B1CB-3FF85A68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8959-2D07-CBA1-818E-BE62504F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88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6E3-B53A-91E4-C126-ABE18D83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FE212-5D00-22A9-AFFD-E09F08AB7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A219C-65BE-6C1F-948B-99687962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0B9B-455E-2C04-1B51-186EB237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72FB-7229-9DEC-287E-65705A5E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62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1874-0845-6F41-4A1B-6E412422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FD80-A816-A3D4-D5F5-A2AC7A9FF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A0ED5-0F9E-1559-F71C-283C99E0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DCF7-231A-9E56-B97A-D74F4398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C963-F068-FC98-A449-58CCA7BB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E6A81-291A-B8A9-2803-EEB40C41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3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1E49-9401-0B4F-AE1E-5D85666A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8415-5986-0545-EF72-C1B7B85F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55E3-1A83-D5E9-0892-E405A9452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E4136-143A-EEA4-F8E7-B62EDE240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6405-67D9-DF48-3387-AFA434DF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5E1DC-64D1-5469-E4F4-8D721C5B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6448F-9FE1-E24F-E5D5-CDAC95E6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70C20-A674-B393-3C5F-39BEB2FE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1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B5D4-366F-CC23-2AAE-9D6BE8B4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D6A75-7EB0-2BB1-6E97-0701DB9C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54C82-E712-9405-1B10-64F9771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387D0-B7C0-90FA-7166-DF31CA92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3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9AC12-26D0-337A-A6EE-B166602A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F9E88-4858-220B-84CE-7641D373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454BD-F1DF-28B1-7DE9-DD6657D0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10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D5A4-2AC7-5CDB-ACDE-3D7302F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56B6-2840-2D0B-F230-6669D063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11B3E-E0D0-ED11-178E-2506603D4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F115D-72D0-5A4B-16E8-AC02F9CE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08BB-B545-5C40-1356-83416F85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8871A-105A-BCFD-F2BD-71B8159C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1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A683-C4EF-3983-81CD-8BB9A771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83268-C88F-CEDF-0A9A-4CFEBB216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7EB43-0B05-24EB-3F88-B5480DF94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87F10-1846-F49E-F802-4B7BD6FA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CDC84-31C3-F9AD-63AD-B1B2D576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6AB95-19EC-1C1E-1089-16611E24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8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CF4F1-1D3F-C78F-469C-72CC4AB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9906-8205-50DC-1C71-5CC92E24B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9BB0-DB47-81DF-D232-9A45E4973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5231-6957-46B6-ADE5-F91281614048}" type="datetimeFigureOut">
              <a:rPr lang="en-IN" smtClean="0"/>
              <a:t>18-04-2024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DA72-956E-1CE0-6840-D5377D194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F269-E971-D47F-C0BE-D78876E98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DCC7-AA00-4A2B-8674-406DE941BE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3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hrdc.uok.edu.in/Main/EventView.aspx?Event=6fefb539-96d7-4c08-a722-ead1d107bafa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iversity of Kashmir - Wikipedia">
            <a:extLst>
              <a:ext uri="{FF2B5EF4-FFF2-40B4-BE49-F238E27FC236}">
                <a16:creationId xmlns:a16="http://schemas.microsoft.com/office/drawing/2014/main" id="{9B73B1B8-C035-B239-442B-E592F176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" y="0"/>
            <a:ext cx="1583549" cy="130610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/>
        </p:spPr>
      </p:pic>
      <p:pic>
        <p:nvPicPr>
          <p:cNvPr id="1030" name="Picture 6" descr="Prof Mushtaq Darzi is new Director of KU's HRDC">
            <a:extLst>
              <a:ext uri="{FF2B5EF4-FFF2-40B4-BE49-F238E27FC236}">
                <a16:creationId xmlns:a16="http://schemas.microsoft.com/office/drawing/2014/main" id="{A02B2010-D58F-F2DF-0E93-9992DEB3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29" y="641302"/>
            <a:ext cx="2390176" cy="24368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B6CA61-7D3E-F613-0C65-1AF9C82F8ED8}"/>
              </a:ext>
            </a:extLst>
          </p:cNvPr>
          <p:cNvSpPr txBox="1"/>
          <p:nvPr/>
        </p:nvSpPr>
        <p:spPr>
          <a:xfrm>
            <a:off x="849852" y="2782473"/>
            <a:ext cx="2446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C00000"/>
                </a:solidFill>
              </a:rPr>
              <a:t>Prof. Nilofer Khan</a:t>
            </a:r>
          </a:p>
          <a:p>
            <a:pPr algn="ctr"/>
            <a:r>
              <a:rPr lang="en-IN" sz="1200" b="1" dirty="0"/>
              <a:t>Chief Guest</a:t>
            </a:r>
          </a:p>
          <a:p>
            <a:pPr algn="ctr"/>
            <a:r>
              <a:rPr lang="en-IN" sz="1200" b="1" dirty="0" err="1"/>
              <a:t>Honorable</a:t>
            </a:r>
            <a:r>
              <a:rPr lang="en-IN" sz="1200" b="1" dirty="0"/>
              <a:t> Vice Chancellor</a:t>
            </a:r>
          </a:p>
          <a:p>
            <a:pPr algn="ctr"/>
            <a:r>
              <a:rPr lang="en-IN" sz="1200" b="1" dirty="0"/>
              <a:t>University of Kashmir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B0BFA-9E8C-E76C-A68E-665D81A557D2}"/>
              </a:ext>
            </a:extLst>
          </p:cNvPr>
          <p:cNvSpPr txBox="1"/>
          <p:nvPr/>
        </p:nvSpPr>
        <p:spPr>
          <a:xfrm>
            <a:off x="9129277" y="3032865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C00000"/>
                </a:solidFill>
              </a:rPr>
              <a:t>Prof. Mushtaq Ahmad Darzi</a:t>
            </a:r>
          </a:p>
          <a:p>
            <a:pPr algn="ctr"/>
            <a:r>
              <a:rPr lang="en-IN" sz="1200" b="1" dirty="0"/>
              <a:t>Director, UGC-MMTTC</a:t>
            </a:r>
          </a:p>
          <a:p>
            <a:pPr algn="ctr"/>
            <a:r>
              <a:rPr lang="en-IN" sz="1200" b="1" dirty="0"/>
              <a:t>University of Kashmir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55E589-07D0-9438-68A2-454EF73A91A5}"/>
              </a:ext>
            </a:extLst>
          </p:cNvPr>
          <p:cNvSpPr txBox="1"/>
          <p:nvPr/>
        </p:nvSpPr>
        <p:spPr>
          <a:xfrm>
            <a:off x="4648200" y="6083781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solidFill>
                  <a:srgbClr val="C00000"/>
                </a:solidFill>
              </a:rPr>
              <a:t>Dr.</a:t>
            </a:r>
            <a:r>
              <a:rPr lang="en-IN" sz="1400" b="1" dirty="0">
                <a:solidFill>
                  <a:srgbClr val="C00000"/>
                </a:solidFill>
              </a:rPr>
              <a:t> Faheem </a:t>
            </a:r>
            <a:r>
              <a:rPr lang="en-IN" sz="1400" b="1" dirty="0" err="1">
                <a:solidFill>
                  <a:srgbClr val="C00000"/>
                </a:solidFill>
              </a:rPr>
              <a:t>Syeed</a:t>
            </a:r>
            <a:r>
              <a:rPr lang="en-IN" sz="1400" b="1" dirty="0">
                <a:solidFill>
                  <a:srgbClr val="C00000"/>
                </a:solidFill>
              </a:rPr>
              <a:t> Masoodi</a:t>
            </a:r>
          </a:p>
          <a:p>
            <a:pPr algn="ctr"/>
            <a:r>
              <a:rPr lang="en-IN" sz="1200" b="1" dirty="0"/>
              <a:t>Coordinator, UGC-MMTTC</a:t>
            </a:r>
          </a:p>
          <a:p>
            <a:pPr algn="ctr"/>
            <a:r>
              <a:rPr lang="en-IN" sz="1200" b="1" dirty="0"/>
              <a:t>University of Kashmir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E6D68-B808-E559-136D-C46F1430E205}"/>
              </a:ext>
            </a:extLst>
          </p:cNvPr>
          <p:cNvSpPr txBox="1"/>
          <p:nvPr/>
        </p:nvSpPr>
        <p:spPr>
          <a:xfrm>
            <a:off x="-237719" y="6098839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solidFill>
                  <a:srgbClr val="C00000"/>
                </a:solidFill>
              </a:rPr>
              <a:t>Dr.</a:t>
            </a:r>
            <a:r>
              <a:rPr lang="en-IN" sz="1400" b="1" dirty="0">
                <a:solidFill>
                  <a:srgbClr val="C00000"/>
                </a:solidFill>
              </a:rPr>
              <a:t> </a:t>
            </a:r>
            <a:r>
              <a:rPr lang="en-IN" sz="1400" b="1" dirty="0" err="1">
                <a:solidFill>
                  <a:srgbClr val="C00000"/>
                </a:solidFill>
              </a:rPr>
              <a:t>Karatar</a:t>
            </a:r>
            <a:r>
              <a:rPr lang="en-IN" sz="1400" b="1" dirty="0">
                <a:solidFill>
                  <a:srgbClr val="C00000"/>
                </a:solidFill>
              </a:rPr>
              <a:t> C Sharma</a:t>
            </a:r>
          </a:p>
          <a:p>
            <a:pPr algn="ctr"/>
            <a:r>
              <a:rPr lang="en-IN" sz="1200" b="1" dirty="0"/>
              <a:t>Coordinator, UGC-MMTTC</a:t>
            </a:r>
          </a:p>
          <a:p>
            <a:pPr algn="ctr"/>
            <a:r>
              <a:rPr lang="en-IN" sz="1200" b="1" dirty="0"/>
              <a:t>University of Kashmir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7AC64E-EEDC-78B0-2546-21BFCF9159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185" y="556465"/>
            <a:ext cx="2225533" cy="2200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42BDC9-9351-2359-32B2-7262B81D49FE}"/>
              </a:ext>
            </a:extLst>
          </p:cNvPr>
          <p:cNvSpPr txBox="1"/>
          <p:nvPr/>
        </p:nvSpPr>
        <p:spPr>
          <a:xfrm>
            <a:off x="419743" y="-99199"/>
            <a:ext cx="1182849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Valedictory Session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Refresher Course in Human Rights (Interdisciplinary)</a:t>
            </a:r>
            <a:b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31</a:t>
            </a:r>
            <a:r>
              <a:rPr lang="en-US" sz="2400" b="1" baseline="30000" dirty="0">
                <a:solidFill>
                  <a:srgbClr val="C00000"/>
                </a:solidFill>
                <a:latin typeface="Candara" panose="020E0502030303020204" pitchFamily="34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Jan to 13</a:t>
            </a:r>
            <a:r>
              <a:rPr lang="en-US" sz="2000" b="1" baseline="30000" dirty="0">
                <a:solidFill>
                  <a:srgbClr val="C00000"/>
                </a:solidFill>
                <a:latin typeface="Candara" panose="020E0502030303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 Feb 2024</a:t>
            </a:r>
          </a:p>
          <a:p>
            <a:pPr algn="ctr"/>
            <a:endParaRPr 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 by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UGC-</a:t>
            </a:r>
            <a:r>
              <a:rPr lang="en-US" sz="2400" b="1" dirty="0" err="1">
                <a:solidFill>
                  <a:srgbClr val="7030A0"/>
                </a:solidFill>
                <a:latin typeface="Candara" panose="020E0502030303020204" pitchFamily="34" charset="0"/>
              </a:rPr>
              <a:t>Malaviya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Mission Teacher Training Centre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University of Kashmir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(NAAC Accredited A+)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46E9F28-442C-454A-B47E-B7A3C4226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r="2429" b="8954"/>
          <a:stretch/>
        </p:blipFill>
        <p:spPr bwMode="auto">
          <a:xfrm>
            <a:off x="510744" y="3975946"/>
            <a:ext cx="1814002" cy="19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5751A2-DBB9-4DE9-8DF5-BD1A212544D4}"/>
              </a:ext>
            </a:extLst>
          </p:cNvPr>
          <p:cNvSpPr/>
          <p:nvPr/>
        </p:nvSpPr>
        <p:spPr>
          <a:xfrm>
            <a:off x="3480718" y="294367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7"/>
              </a:rPr>
              <a:t>UGC-Human Resource Development Centre, University of Kashmir (uok.edu.in)</a:t>
            </a:r>
            <a:endParaRPr lang="en-IN" sz="1400" dirty="0"/>
          </a:p>
        </p:txBody>
      </p:sp>
      <p:pic>
        <p:nvPicPr>
          <p:cNvPr id="5" name="Picture 6" descr="https://kashmiruniversity.net/images/rank2-new1.png">
            <a:extLst>
              <a:ext uri="{FF2B5EF4-FFF2-40B4-BE49-F238E27FC236}">
                <a16:creationId xmlns:a16="http://schemas.microsoft.com/office/drawing/2014/main" id="{BF695522-27B3-47FC-B722-FBA6E351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5" y="1334883"/>
            <a:ext cx="800100" cy="571500"/>
          </a:xfrm>
          <a:prstGeom prst="rect">
            <a:avLst/>
          </a:prstGeom>
          <a:noFill/>
          <a:extLst/>
        </p:spPr>
      </p:pic>
      <p:pic>
        <p:nvPicPr>
          <p:cNvPr id="6" name="Picture 8" descr="https://kashmiruniversity.net/images/BRICS.png">
            <a:extLst>
              <a:ext uri="{FF2B5EF4-FFF2-40B4-BE49-F238E27FC236}">
                <a16:creationId xmlns:a16="http://schemas.microsoft.com/office/drawing/2014/main" id="{7B79CA67-B781-413A-A916-0BEDB1A7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55" y="36980"/>
            <a:ext cx="800100" cy="571500"/>
          </a:xfrm>
          <a:prstGeom prst="rect">
            <a:avLst/>
          </a:prstGeom>
          <a:noFill/>
          <a:extLst/>
        </p:spPr>
      </p:pic>
      <p:pic>
        <p:nvPicPr>
          <p:cNvPr id="1034" name="Picture 10" descr="https://kashmiruniversity.net/images/naac.png">
            <a:extLst>
              <a:ext uri="{FF2B5EF4-FFF2-40B4-BE49-F238E27FC236}">
                <a16:creationId xmlns:a16="http://schemas.microsoft.com/office/drawing/2014/main" id="{BEF2535E-EB2B-4311-A725-D632F1F5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25" y="4880328"/>
            <a:ext cx="800100" cy="571500"/>
          </a:xfrm>
          <a:prstGeom prst="rect">
            <a:avLst/>
          </a:prstGeom>
          <a:noFill/>
          <a:ex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0064D-DCCC-4AC1-A055-27A8A4755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2" y="3533742"/>
            <a:ext cx="2174346" cy="2473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1BEA2C-2DCF-4169-B321-030387CB60EB}"/>
              </a:ext>
            </a:extLst>
          </p:cNvPr>
          <p:cNvSpPr txBox="1"/>
          <p:nvPr/>
        </p:nvSpPr>
        <p:spPr>
          <a:xfrm>
            <a:off x="9067800" y="5961861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solidFill>
                  <a:srgbClr val="C00000"/>
                </a:solidFill>
              </a:rPr>
              <a:t>Dr.</a:t>
            </a:r>
            <a:r>
              <a:rPr lang="en-IN" sz="1400" b="1" dirty="0">
                <a:solidFill>
                  <a:srgbClr val="C00000"/>
                </a:solidFill>
              </a:rPr>
              <a:t> Junaid </a:t>
            </a:r>
            <a:r>
              <a:rPr lang="en-IN" sz="1400" b="1" dirty="0" err="1">
                <a:solidFill>
                  <a:srgbClr val="C00000"/>
                </a:solidFill>
              </a:rPr>
              <a:t>Alam</a:t>
            </a:r>
            <a:r>
              <a:rPr lang="en-IN" sz="1400" b="1" dirty="0">
                <a:solidFill>
                  <a:srgbClr val="C00000"/>
                </a:solidFill>
              </a:rPr>
              <a:t> Mir</a:t>
            </a:r>
          </a:p>
          <a:p>
            <a:pPr algn="ctr"/>
            <a:r>
              <a:rPr lang="en-IN" sz="1200" b="1" dirty="0"/>
              <a:t>Department of Law, University of Kashmir</a:t>
            </a:r>
          </a:p>
          <a:p>
            <a:pPr algn="ctr"/>
            <a:r>
              <a:rPr lang="en-IN" sz="1200" b="1" dirty="0">
                <a:solidFill>
                  <a:srgbClr val="C00000"/>
                </a:solidFill>
              </a:rPr>
              <a:t>Course 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0129D-EBFD-487C-8276-B0A216B38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99" y="3818696"/>
            <a:ext cx="1829241" cy="21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Suheel Ahmad</dc:creator>
  <cp:lastModifiedBy>Faheem Masoodi</cp:lastModifiedBy>
  <cp:revision>15</cp:revision>
  <dcterms:created xsi:type="dcterms:W3CDTF">2023-01-30T16:30:01Z</dcterms:created>
  <dcterms:modified xsi:type="dcterms:W3CDTF">2024-04-18T09:50:05Z</dcterms:modified>
</cp:coreProperties>
</file>